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>
        <p:scale>
          <a:sx n="25" d="100"/>
          <a:sy n="25" d="100"/>
        </p:scale>
        <p:origin x="667" y="-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7638888888888888E-2"/>
          <c:w val="0.94825925925925925"/>
          <c:h val="0.882962586859651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0F6-42F9-AE4D-F2A8651123D3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0F6-42F9-AE4D-F2A8651123D3}"/>
              </c:ext>
            </c:extLst>
          </c:dPt>
          <c:dLbls>
            <c:dLbl>
              <c:idx val="0"/>
              <c:layout>
                <c:manualLayout>
                  <c:x val="-7.0555555555555554E-3"/>
                  <c:y val="1.62630555555555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6-42F9-AE4D-F2A8651123D3}"/>
                </c:ext>
              </c:extLst>
            </c:dLbl>
            <c:dLbl>
              <c:idx val="1"/>
              <c:layout>
                <c:manualLayout>
                  <c:x val="-8.6233571723655416E-17"/>
                  <c:y val="-1.19591666666666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6-42F9-AE4D-F2A8651123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Foglio1!$A$1:$A$2</c:f>
              <c:numCache>
                <c:formatCode>General</c:formatCode>
                <c:ptCount val="2"/>
                <c:pt idx="0">
                  <c:v>504</c:v>
                </c:pt>
                <c:pt idx="1">
                  <c:v>454.6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F6-42F9-AE4D-F2A8651123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68389344"/>
        <c:axId val="382624024"/>
      </c:barChart>
      <c:catAx>
        <c:axId val="2683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2624024"/>
        <c:crosses val="autoZero"/>
        <c:auto val="1"/>
        <c:lblAlgn val="ctr"/>
        <c:lblOffset val="100"/>
        <c:noMultiLvlLbl val="0"/>
      </c:catAx>
      <c:valAx>
        <c:axId val="382624024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683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694228115856877E-2"/>
          <c:y val="1.5181955565610349E-2"/>
          <c:w val="0.94825925925925925"/>
          <c:h val="0.884340324725391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DF9-49EA-A6FB-5003080DCB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F9-49EA-A6FB-5003080DCB9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5379094C-7A6B-4BD3-8D66-99E9727E4CC0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F9-49EA-A6FB-5003080DC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Foglio1!$B$1:$B$2</c:f>
              <c:numCache>
                <c:formatCode>General</c:formatCode>
                <c:ptCount val="2"/>
                <c:pt idx="0">
                  <c:v>120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F9-49EA-A6FB-5003080DC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856536"/>
        <c:axId val="566869328"/>
      </c:barChart>
      <c:catAx>
        <c:axId val="566856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9328"/>
        <c:crosses val="autoZero"/>
        <c:auto val="1"/>
        <c:lblAlgn val="ctr"/>
        <c:lblOffset val="100"/>
        <c:noMultiLvlLbl val="0"/>
      </c:catAx>
      <c:valAx>
        <c:axId val="566869328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56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4548888888888888E-2"/>
          <c:w val="0.93888888888888888"/>
          <c:h val="0.87181879165358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58B-430A-9DB7-539B803E0BC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8B-430A-9DB7-539B803E0BC8}"/>
              </c:ext>
            </c:extLst>
          </c:dPt>
          <c:dLbls>
            <c:dLbl>
              <c:idx val="0"/>
              <c:layout>
                <c:manualLayout>
                  <c:x val="3.6851851851851851E-4"/>
                  <c:y val="1.4063333333333334E-2"/>
                </c:manualLayout>
              </c:layout>
              <c:tx>
                <c:rich>
                  <a:bodyPr/>
                  <a:lstStyle/>
                  <a:p>
                    <a:fld id="{ADDBFD8D-305F-4C6D-B7CE-E306073E804A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8B-430A-9DB7-539B803E0BC8}"/>
                </c:ext>
              </c:extLst>
            </c:dLbl>
            <c:dLbl>
              <c:idx val="1"/>
              <c:layout>
                <c:manualLayout>
                  <c:x val="1.6907407407407407E-3"/>
                  <c:y val="-1.0977222222222287E-2"/>
                </c:manualLayout>
              </c:layout>
              <c:tx>
                <c:rich>
                  <a:bodyPr/>
                  <a:lstStyle/>
                  <a:p>
                    <a:fld id="{CFA1B2E7-7C5A-4A97-9EA7-F5A008BA7A8C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8B-430A-9DB7-539B803E0B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Foglio1!$C$1:$C$2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8B-430A-9DB7-539B803E0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867032"/>
        <c:axId val="566869984"/>
      </c:barChart>
      <c:catAx>
        <c:axId val="56686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9984"/>
        <c:crosses val="autoZero"/>
        <c:auto val="1"/>
        <c:lblAlgn val="ctr"/>
        <c:lblOffset val="100"/>
        <c:noMultiLvlLbl val="0"/>
      </c:catAx>
      <c:valAx>
        <c:axId val="56686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7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37037037037037E-2"/>
          <c:y val="3.9719722222222219E-2"/>
          <c:w val="0.94825925925925925"/>
          <c:h val="0.859009101923045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06-4302-92C4-4BEF1FFE746E}"/>
              </c:ext>
            </c:extLst>
          </c:dPt>
          <c:dLbls>
            <c:dLbl>
              <c:idx val="0"/>
              <c:layout>
                <c:manualLayout>
                  <c:x val="-2.1515185185185186E-2"/>
                  <c:y val="2.30691666666666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6-4302-92C4-4BEF1FFE746E}"/>
                </c:ext>
              </c:extLst>
            </c:dLbl>
            <c:dLbl>
              <c:idx val="1"/>
              <c:layout>
                <c:manualLayout>
                  <c:x val="2.0033333333333335E-3"/>
                  <c:y val="-4.94880555555555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302-92C4-4BEF1FFE74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Foglio1!$D$1:$D$2</c:f>
              <c:numCache>
                <c:formatCode>General</c:formatCode>
                <c:ptCount val="2"/>
                <c:pt idx="0">
                  <c:v>6.7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06-4302-92C4-4BEF1FFE74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5328832"/>
        <c:axId val="380788760"/>
      </c:barChart>
      <c:catAx>
        <c:axId val="56532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0788760"/>
        <c:crosses val="autoZero"/>
        <c:auto val="1"/>
        <c:lblAlgn val="ctr"/>
        <c:lblOffset val="100"/>
        <c:noMultiLvlLbl val="0"/>
      </c:catAx>
      <c:valAx>
        <c:axId val="380788760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32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95853-83FD-4745-A21E-887DBD0440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AA784A-F893-4140-8F4C-3A6DC234E7BB}">
      <dgm:prSet/>
      <dgm:spPr/>
      <dgm:t>
        <a:bodyPr/>
        <a:lstStyle/>
        <a:p>
          <a:r>
            <a:rPr lang="it-IT"/>
            <a:t>Custom  BMS suitable for our solution</a:t>
          </a:r>
        </a:p>
      </dgm:t>
    </dgm:pt>
    <dgm:pt modelId="{0F97989D-F1BA-4DC8-A240-669617D724E6}" type="parTrans" cxnId="{B59798E5-57BA-45C7-B86C-A8CF3AE2E6A0}">
      <dgm:prSet/>
      <dgm:spPr/>
      <dgm:t>
        <a:bodyPr/>
        <a:lstStyle/>
        <a:p>
          <a:endParaRPr lang="it-IT"/>
        </a:p>
      </dgm:t>
    </dgm:pt>
    <dgm:pt modelId="{DDDB8368-7AFC-4170-9F20-408E609407B8}" type="sibTrans" cxnId="{B59798E5-57BA-45C7-B86C-A8CF3AE2E6A0}">
      <dgm:prSet/>
      <dgm:spPr/>
      <dgm:t>
        <a:bodyPr/>
        <a:lstStyle/>
        <a:p>
          <a:endParaRPr lang="it-IT"/>
        </a:p>
      </dgm:t>
    </dgm:pt>
    <dgm:pt modelId="{96C9DCD6-3E88-4354-8087-FB99E4FA613F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architechture</a:t>
          </a:r>
          <a:r>
            <a:rPr lang="it-IT" dirty="0"/>
            <a:t> for easy HW upgrade</a:t>
          </a:r>
        </a:p>
      </dgm:t>
    </dgm:pt>
    <dgm:pt modelId="{B0BCC980-5714-4E0C-9765-A171C9AA86D5}" type="parTrans" cxnId="{6FE63C34-28B2-47A3-9C76-5D01BD018D9A}">
      <dgm:prSet/>
      <dgm:spPr/>
      <dgm:t>
        <a:bodyPr/>
        <a:lstStyle/>
        <a:p>
          <a:endParaRPr lang="it-IT"/>
        </a:p>
      </dgm:t>
    </dgm:pt>
    <dgm:pt modelId="{64DFB943-4808-47C6-9396-734E867152D9}" type="sibTrans" cxnId="{6FE63C34-28B2-47A3-9C76-5D01BD018D9A}">
      <dgm:prSet/>
      <dgm:spPr/>
      <dgm:t>
        <a:bodyPr/>
        <a:lstStyle/>
        <a:p>
          <a:endParaRPr lang="it-IT"/>
        </a:p>
      </dgm:t>
    </dgm:pt>
    <dgm:pt modelId="{1BAACA60-6626-4244-87B8-B47849502488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</a:t>
          </a:r>
          <a:r>
            <a:rPr lang="it-IT" dirty="0" err="1"/>
            <a:t>architecture</a:t>
          </a:r>
          <a:endParaRPr lang="it-IT" dirty="0"/>
        </a:p>
      </dgm:t>
    </dgm:pt>
    <dgm:pt modelId="{B2000CA7-497D-4978-866D-9560A345C9BF}" type="parTrans" cxnId="{1A773509-C562-4590-90C1-5215BACC5ECF}">
      <dgm:prSet/>
      <dgm:spPr/>
      <dgm:t>
        <a:bodyPr/>
        <a:lstStyle/>
        <a:p>
          <a:endParaRPr lang="it-IT"/>
        </a:p>
      </dgm:t>
    </dgm:pt>
    <dgm:pt modelId="{963D9823-D2A0-4515-ADCA-CD01DCADD791}" type="sibTrans" cxnId="{1A773509-C562-4590-90C1-5215BACC5ECF}">
      <dgm:prSet/>
      <dgm:spPr/>
      <dgm:t>
        <a:bodyPr/>
        <a:lstStyle/>
        <a:p>
          <a:endParaRPr lang="it-IT"/>
        </a:p>
      </dgm:t>
    </dgm:pt>
    <dgm:pt modelId="{4EE4E4BD-3A34-4025-AB52-42355F83B021}">
      <dgm:prSet/>
      <dgm:spPr/>
      <dgm:t>
        <a:bodyPr/>
        <a:lstStyle/>
        <a:p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isoSPI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protocol</a:t>
          </a:r>
          <a:endParaRPr lang="it-IT" dirty="0"/>
        </a:p>
      </dgm:t>
    </dgm:pt>
    <dgm:pt modelId="{2FF4B13B-2AAC-41ED-A164-F2984094E79B}" type="parTrans" cxnId="{766B811D-52C5-4C94-8E9C-9D19FD202D26}">
      <dgm:prSet/>
      <dgm:spPr/>
      <dgm:t>
        <a:bodyPr/>
        <a:lstStyle/>
        <a:p>
          <a:endParaRPr lang="it-IT"/>
        </a:p>
      </dgm:t>
    </dgm:pt>
    <dgm:pt modelId="{3D6FBBB4-9026-4650-9899-8AC9AEC098F2}" type="sibTrans" cxnId="{766B811D-52C5-4C94-8E9C-9D19FD202D26}">
      <dgm:prSet/>
      <dgm:spPr/>
      <dgm:t>
        <a:bodyPr/>
        <a:lstStyle/>
        <a:p>
          <a:endParaRPr lang="it-IT"/>
        </a:p>
      </dgm:t>
    </dgm:pt>
    <dgm:pt modelId="{02241B82-B877-404E-BE1E-4000915DA37F}">
      <dgm:prSet/>
      <dgm:spPr/>
      <dgm:t>
        <a:bodyPr/>
        <a:lstStyle/>
        <a:p>
          <a:r>
            <a:rPr lang="it-IT"/>
            <a:t>External CAN bus communication </a:t>
          </a:r>
        </a:p>
      </dgm:t>
    </dgm:pt>
    <dgm:pt modelId="{DD5FA741-730D-4DE8-B594-53ECB27AEE80}" type="parTrans" cxnId="{6FA142AA-4958-4263-ADDD-729D75564F87}">
      <dgm:prSet/>
      <dgm:spPr/>
      <dgm:t>
        <a:bodyPr/>
        <a:lstStyle/>
        <a:p>
          <a:endParaRPr lang="it-IT"/>
        </a:p>
      </dgm:t>
    </dgm:pt>
    <dgm:pt modelId="{257DD51C-75A2-4A37-A5AB-735AFC7B54A1}" type="sibTrans" cxnId="{6FA142AA-4958-4263-ADDD-729D75564F87}">
      <dgm:prSet/>
      <dgm:spPr/>
      <dgm:t>
        <a:bodyPr/>
        <a:lstStyle/>
        <a:p>
          <a:endParaRPr lang="it-IT"/>
        </a:p>
      </dgm:t>
    </dgm:pt>
    <dgm:pt modelId="{FE4FE45B-567A-4D99-9F0D-C64D021D2D70}" type="pres">
      <dgm:prSet presAssocID="{06395853-83FD-4745-A21E-887DBD0440C3}" presName="linearFlow" presStyleCnt="0">
        <dgm:presLayoutVars>
          <dgm:dir/>
          <dgm:resizeHandles val="exact"/>
        </dgm:presLayoutVars>
      </dgm:prSet>
      <dgm:spPr/>
    </dgm:pt>
    <dgm:pt modelId="{1A414366-7A5B-4DE6-954E-FC47DD1A49E3}" type="pres">
      <dgm:prSet presAssocID="{E1AA784A-F893-4140-8F4C-3A6DC234E7BB}" presName="composite" presStyleCnt="0"/>
      <dgm:spPr/>
    </dgm:pt>
    <dgm:pt modelId="{E62F7830-3B6D-49D4-AF75-28E5DD06A16F}" type="pres">
      <dgm:prSet presAssocID="{E1AA784A-F893-4140-8F4C-3A6DC234E7BB}" presName="imgShp" presStyleLbl="fgImgPlace1" presStyleIdx="0" presStyleCnt="5" custScaleX="229642" custScaleY="229642" custLinFactNeighborX="-39281" custLinFactNeighborY="-16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19C580B-7E85-4BA4-9BF5-763469655E28}" type="pres">
      <dgm:prSet presAssocID="{E1AA784A-F893-4140-8F4C-3A6DC234E7BB}" presName="txShp" presStyleLbl="node1" presStyleIdx="0" presStyleCnt="5">
        <dgm:presLayoutVars>
          <dgm:bulletEnabled val="1"/>
        </dgm:presLayoutVars>
      </dgm:prSet>
      <dgm:spPr/>
    </dgm:pt>
    <dgm:pt modelId="{588F3254-FB2B-410D-AD7D-83C81692C962}" type="pres">
      <dgm:prSet presAssocID="{DDDB8368-7AFC-4170-9F20-408E609407B8}" presName="spacing" presStyleCnt="0"/>
      <dgm:spPr/>
    </dgm:pt>
    <dgm:pt modelId="{E263FA0C-67B5-4BF3-A8E8-19815CF1FF6D}" type="pres">
      <dgm:prSet presAssocID="{96C9DCD6-3E88-4354-8087-FB99E4FA613F}" presName="composite" presStyleCnt="0"/>
      <dgm:spPr/>
    </dgm:pt>
    <dgm:pt modelId="{6B4AFA05-ABEF-4063-A9FD-FF232A4E98CF}" type="pres">
      <dgm:prSet presAssocID="{96C9DCD6-3E88-4354-8087-FB99E4FA613F}" presName="imgShp" presStyleLbl="fgImgPlace1" presStyleIdx="1" presStyleCnt="5" custScaleX="229327" custScaleY="229327" custLinFactNeighborX="-2689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E732F3E-851E-42A2-B83A-B7B9A248FAC4}" type="pres">
      <dgm:prSet presAssocID="{96C9DCD6-3E88-4354-8087-FB99E4FA613F}" presName="txShp" presStyleLbl="node1" presStyleIdx="1" presStyleCnt="5">
        <dgm:presLayoutVars>
          <dgm:bulletEnabled val="1"/>
        </dgm:presLayoutVars>
      </dgm:prSet>
      <dgm:spPr/>
    </dgm:pt>
    <dgm:pt modelId="{AA40F9C9-A499-4A5E-AEA7-22AC4ED3B432}" type="pres">
      <dgm:prSet presAssocID="{64DFB943-4808-47C6-9396-734E867152D9}" presName="spacing" presStyleCnt="0"/>
      <dgm:spPr/>
    </dgm:pt>
    <dgm:pt modelId="{D5C19DD1-9122-4133-88B0-5B513C807C0C}" type="pres">
      <dgm:prSet presAssocID="{1BAACA60-6626-4244-87B8-B47849502488}" presName="composite" presStyleCnt="0"/>
      <dgm:spPr/>
    </dgm:pt>
    <dgm:pt modelId="{CFFF573B-75ED-4E2C-9397-28059138513B}" type="pres">
      <dgm:prSet presAssocID="{1BAACA60-6626-4244-87B8-B47849502488}" presName="imgShp" presStyleLbl="fgImgPlace1" presStyleIdx="2" presStyleCnt="5" custScaleX="233497" custScaleY="233497" custLinFactNeighborX="-31983" custLinFactNeighborY="-2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BB481649-4466-4D9D-B65C-AAEE7A31939C}" type="pres">
      <dgm:prSet presAssocID="{1BAACA60-6626-4244-87B8-B47849502488}" presName="txShp" presStyleLbl="node1" presStyleIdx="2" presStyleCnt="5">
        <dgm:presLayoutVars>
          <dgm:bulletEnabled val="1"/>
        </dgm:presLayoutVars>
      </dgm:prSet>
      <dgm:spPr/>
    </dgm:pt>
    <dgm:pt modelId="{A7C2F23B-408B-4BE8-9999-27445799A773}" type="pres">
      <dgm:prSet presAssocID="{963D9823-D2A0-4515-ADCA-CD01DCADD791}" presName="spacing" presStyleCnt="0"/>
      <dgm:spPr/>
    </dgm:pt>
    <dgm:pt modelId="{EECEB047-05EF-40B2-8916-EE864DDBC790}" type="pres">
      <dgm:prSet presAssocID="{4EE4E4BD-3A34-4025-AB52-42355F83B021}" presName="composite" presStyleCnt="0"/>
      <dgm:spPr/>
    </dgm:pt>
    <dgm:pt modelId="{48E6882B-A2BC-4C95-86B1-DB93B7E42C89}" type="pres">
      <dgm:prSet presAssocID="{4EE4E4BD-3A34-4025-AB52-42355F83B021}" presName="imgShp" presStyleLbl="fgImgPlace1" presStyleIdx="3" presStyleCnt="5" custScaleX="239527" custScaleY="239527" custLinFactNeighborX="-47820" custLinFactNeighborY="884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F2A34E9B-A183-4CB3-A857-97377A4B4A87}" type="pres">
      <dgm:prSet presAssocID="{4EE4E4BD-3A34-4025-AB52-42355F83B021}" presName="txShp" presStyleLbl="node1" presStyleIdx="3" presStyleCnt="5">
        <dgm:presLayoutVars>
          <dgm:bulletEnabled val="1"/>
        </dgm:presLayoutVars>
      </dgm:prSet>
      <dgm:spPr/>
    </dgm:pt>
    <dgm:pt modelId="{D9DA6684-5A9A-4282-BA09-EF96AA701424}" type="pres">
      <dgm:prSet presAssocID="{3D6FBBB4-9026-4650-9899-8AC9AEC098F2}" presName="spacing" presStyleCnt="0"/>
      <dgm:spPr/>
    </dgm:pt>
    <dgm:pt modelId="{8FC1DE93-3EA0-421E-B167-21812BA6A580}" type="pres">
      <dgm:prSet presAssocID="{02241B82-B877-404E-BE1E-4000915DA37F}" presName="composite" presStyleCnt="0"/>
      <dgm:spPr/>
    </dgm:pt>
    <dgm:pt modelId="{62F68126-1E04-4780-9DF9-C5C564E85516}" type="pres">
      <dgm:prSet presAssocID="{02241B82-B877-404E-BE1E-4000915DA37F}" presName="imgShp" presStyleLbl="fgImgPlace1" presStyleIdx="4" presStyleCnt="5" custScaleX="247333" custScaleY="247333" custLinFactNeighborX="-41350" custLinFactNeighborY="-29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FA30EA7-2053-48CF-9AC6-7781F4B8E9D7}" type="pres">
      <dgm:prSet presAssocID="{02241B82-B877-404E-BE1E-4000915DA37F}" presName="txShp" presStyleLbl="node1" presStyleIdx="4" presStyleCnt="5">
        <dgm:presLayoutVars>
          <dgm:bulletEnabled val="1"/>
        </dgm:presLayoutVars>
      </dgm:prSet>
      <dgm:spPr/>
    </dgm:pt>
  </dgm:ptLst>
  <dgm:cxnLst>
    <dgm:cxn modelId="{1A773509-C562-4590-90C1-5215BACC5ECF}" srcId="{06395853-83FD-4745-A21E-887DBD0440C3}" destId="{1BAACA60-6626-4244-87B8-B47849502488}" srcOrd="2" destOrd="0" parTransId="{B2000CA7-497D-4978-866D-9560A345C9BF}" sibTransId="{963D9823-D2A0-4515-ADCA-CD01DCADD791}"/>
    <dgm:cxn modelId="{766B811D-52C5-4C94-8E9C-9D19FD202D26}" srcId="{06395853-83FD-4745-A21E-887DBD0440C3}" destId="{4EE4E4BD-3A34-4025-AB52-42355F83B021}" srcOrd="3" destOrd="0" parTransId="{2FF4B13B-2AAC-41ED-A164-F2984094E79B}" sibTransId="{3D6FBBB4-9026-4650-9899-8AC9AEC098F2}"/>
    <dgm:cxn modelId="{72DC1729-E3DB-435C-8C45-6DBE11A540CC}" type="presOf" srcId="{4EE4E4BD-3A34-4025-AB52-42355F83B021}" destId="{F2A34E9B-A183-4CB3-A857-97377A4B4A87}" srcOrd="0" destOrd="0" presId="urn:microsoft.com/office/officeart/2005/8/layout/vList3"/>
    <dgm:cxn modelId="{6FE63C34-28B2-47A3-9C76-5D01BD018D9A}" srcId="{06395853-83FD-4745-A21E-887DBD0440C3}" destId="{96C9DCD6-3E88-4354-8087-FB99E4FA613F}" srcOrd="1" destOrd="0" parTransId="{B0BCC980-5714-4E0C-9765-A171C9AA86D5}" sibTransId="{64DFB943-4808-47C6-9396-734E867152D9}"/>
    <dgm:cxn modelId="{F19F666B-880C-4181-AA31-C87D7F9CAE70}" type="presOf" srcId="{1BAACA60-6626-4244-87B8-B47849502488}" destId="{BB481649-4466-4D9D-B65C-AAEE7A31939C}" srcOrd="0" destOrd="0" presId="urn:microsoft.com/office/officeart/2005/8/layout/vList3"/>
    <dgm:cxn modelId="{C11B7A94-C0CE-41AA-899B-64006D118A96}" type="presOf" srcId="{06395853-83FD-4745-A21E-887DBD0440C3}" destId="{FE4FE45B-567A-4D99-9F0D-C64D021D2D70}" srcOrd="0" destOrd="0" presId="urn:microsoft.com/office/officeart/2005/8/layout/vList3"/>
    <dgm:cxn modelId="{85CDCBA5-8A2D-4EA8-B673-40B263D868CE}" type="presOf" srcId="{96C9DCD6-3E88-4354-8087-FB99E4FA613F}" destId="{CE732F3E-851E-42A2-B83A-B7B9A248FAC4}" srcOrd="0" destOrd="0" presId="urn:microsoft.com/office/officeart/2005/8/layout/vList3"/>
    <dgm:cxn modelId="{6FA142AA-4958-4263-ADDD-729D75564F87}" srcId="{06395853-83FD-4745-A21E-887DBD0440C3}" destId="{02241B82-B877-404E-BE1E-4000915DA37F}" srcOrd="4" destOrd="0" parTransId="{DD5FA741-730D-4DE8-B594-53ECB27AEE80}" sibTransId="{257DD51C-75A2-4A37-A5AB-735AFC7B54A1}"/>
    <dgm:cxn modelId="{396834BC-695F-45F9-9F2D-2CB76238267F}" type="presOf" srcId="{02241B82-B877-404E-BE1E-4000915DA37F}" destId="{FFA30EA7-2053-48CF-9AC6-7781F4B8E9D7}" srcOrd="0" destOrd="0" presId="urn:microsoft.com/office/officeart/2005/8/layout/vList3"/>
    <dgm:cxn modelId="{F9AA75CB-D0E2-45DE-B48A-6C9078FE5879}" type="presOf" srcId="{E1AA784A-F893-4140-8F4C-3A6DC234E7BB}" destId="{C19C580B-7E85-4BA4-9BF5-763469655E28}" srcOrd="0" destOrd="0" presId="urn:microsoft.com/office/officeart/2005/8/layout/vList3"/>
    <dgm:cxn modelId="{B59798E5-57BA-45C7-B86C-A8CF3AE2E6A0}" srcId="{06395853-83FD-4745-A21E-887DBD0440C3}" destId="{E1AA784A-F893-4140-8F4C-3A6DC234E7BB}" srcOrd="0" destOrd="0" parTransId="{0F97989D-F1BA-4DC8-A240-669617D724E6}" sibTransId="{DDDB8368-7AFC-4170-9F20-408E609407B8}"/>
    <dgm:cxn modelId="{1CD05846-3EC9-4820-ACF3-7182CD316419}" type="presParOf" srcId="{FE4FE45B-567A-4D99-9F0D-C64D021D2D70}" destId="{1A414366-7A5B-4DE6-954E-FC47DD1A49E3}" srcOrd="0" destOrd="0" presId="urn:microsoft.com/office/officeart/2005/8/layout/vList3"/>
    <dgm:cxn modelId="{B0058CA4-1CBC-47BD-B8BA-DD2B10A257B2}" type="presParOf" srcId="{1A414366-7A5B-4DE6-954E-FC47DD1A49E3}" destId="{E62F7830-3B6D-49D4-AF75-28E5DD06A16F}" srcOrd="0" destOrd="0" presId="urn:microsoft.com/office/officeart/2005/8/layout/vList3"/>
    <dgm:cxn modelId="{039C18D7-9F8E-4EAA-B045-A46A2D3E3D75}" type="presParOf" srcId="{1A414366-7A5B-4DE6-954E-FC47DD1A49E3}" destId="{C19C580B-7E85-4BA4-9BF5-763469655E28}" srcOrd="1" destOrd="0" presId="urn:microsoft.com/office/officeart/2005/8/layout/vList3"/>
    <dgm:cxn modelId="{93561D82-B278-402C-9DC7-D83B60D3F18B}" type="presParOf" srcId="{FE4FE45B-567A-4D99-9F0D-C64D021D2D70}" destId="{588F3254-FB2B-410D-AD7D-83C81692C962}" srcOrd="1" destOrd="0" presId="urn:microsoft.com/office/officeart/2005/8/layout/vList3"/>
    <dgm:cxn modelId="{59C7295C-C021-4935-B790-6B8DABD00AA1}" type="presParOf" srcId="{FE4FE45B-567A-4D99-9F0D-C64D021D2D70}" destId="{E263FA0C-67B5-4BF3-A8E8-19815CF1FF6D}" srcOrd="2" destOrd="0" presId="urn:microsoft.com/office/officeart/2005/8/layout/vList3"/>
    <dgm:cxn modelId="{258BAB5D-EC7A-469D-BB20-26FC9EDC27A1}" type="presParOf" srcId="{E263FA0C-67B5-4BF3-A8E8-19815CF1FF6D}" destId="{6B4AFA05-ABEF-4063-A9FD-FF232A4E98CF}" srcOrd="0" destOrd="0" presId="urn:microsoft.com/office/officeart/2005/8/layout/vList3"/>
    <dgm:cxn modelId="{2DCCCAE0-0D81-4E4C-A5D2-C79A300852D0}" type="presParOf" srcId="{E263FA0C-67B5-4BF3-A8E8-19815CF1FF6D}" destId="{CE732F3E-851E-42A2-B83A-B7B9A248FAC4}" srcOrd="1" destOrd="0" presId="urn:microsoft.com/office/officeart/2005/8/layout/vList3"/>
    <dgm:cxn modelId="{3CB353E4-7C83-4962-B785-3C84AEF81DED}" type="presParOf" srcId="{FE4FE45B-567A-4D99-9F0D-C64D021D2D70}" destId="{AA40F9C9-A499-4A5E-AEA7-22AC4ED3B432}" srcOrd="3" destOrd="0" presId="urn:microsoft.com/office/officeart/2005/8/layout/vList3"/>
    <dgm:cxn modelId="{C8077CF5-4B73-4FA1-A931-E798CB908F2B}" type="presParOf" srcId="{FE4FE45B-567A-4D99-9F0D-C64D021D2D70}" destId="{D5C19DD1-9122-4133-88B0-5B513C807C0C}" srcOrd="4" destOrd="0" presId="urn:microsoft.com/office/officeart/2005/8/layout/vList3"/>
    <dgm:cxn modelId="{CCB5D7AB-58ED-4E0A-BD0D-2DA673EB0A84}" type="presParOf" srcId="{D5C19DD1-9122-4133-88B0-5B513C807C0C}" destId="{CFFF573B-75ED-4E2C-9397-28059138513B}" srcOrd="0" destOrd="0" presId="urn:microsoft.com/office/officeart/2005/8/layout/vList3"/>
    <dgm:cxn modelId="{DBAB0811-F4F8-4394-900F-6B9D45D090F2}" type="presParOf" srcId="{D5C19DD1-9122-4133-88B0-5B513C807C0C}" destId="{BB481649-4466-4D9D-B65C-AAEE7A31939C}" srcOrd="1" destOrd="0" presId="urn:microsoft.com/office/officeart/2005/8/layout/vList3"/>
    <dgm:cxn modelId="{871D51F9-209F-4519-B9E0-D80CAC5F5A3F}" type="presParOf" srcId="{FE4FE45B-567A-4D99-9F0D-C64D021D2D70}" destId="{A7C2F23B-408B-4BE8-9999-27445799A773}" srcOrd="5" destOrd="0" presId="urn:microsoft.com/office/officeart/2005/8/layout/vList3"/>
    <dgm:cxn modelId="{278B8FAB-87AF-4577-BF1A-C5EE33B0FCF0}" type="presParOf" srcId="{FE4FE45B-567A-4D99-9F0D-C64D021D2D70}" destId="{EECEB047-05EF-40B2-8916-EE864DDBC790}" srcOrd="6" destOrd="0" presId="urn:microsoft.com/office/officeart/2005/8/layout/vList3"/>
    <dgm:cxn modelId="{262CEDFA-F98A-465C-8C9E-D8C46C0F502A}" type="presParOf" srcId="{EECEB047-05EF-40B2-8916-EE864DDBC790}" destId="{48E6882B-A2BC-4C95-86B1-DB93B7E42C89}" srcOrd="0" destOrd="0" presId="urn:microsoft.com/office/officeart/2005/8/layout/vList3"/>
    <dgm:cxn modelId="{DFF77304-7106-492A-BEFA-B7736E4A8723}" type="presParOf" srcId="{EECEB047-05EF-40B2-8916-EE864DDBC790}" destId="{F2A34E9B-A183-4CB3-A857-97377A4B4A87}" srcOrd="1" destOrd="0" presId="urn:microsoft.com/office/officeart/2005/8/layout/vList3"/>
    <dgm:cxn modelId="{5E92DCE7-75A8-4A84-AB20-FEC153C56456}" type="presParOf" srcId="{FE4FE45B-567A-4D99-9F0D-C64D021D2D70}" destId="{D9DA6684-5A9A-4282-BA09-EF96AA701424}" srcOrd="7" destOrd="0" presId="urn:microsoft.com/office/officeart/2005/8/layout/vList3"/>
    <dgm:cxn modelId="{C9D2C5CE-357E-4076-B5DF-D453F75159F5}" type="presParOf" srcId="{FE4FE45B-567A-4D99-9F0D-C64D021D2D70}" destId="{8FC1DE93-3EA0-421E-B167-21812BA6A580}" srcOrd="8" destOrd="0" presId="urn:microsoft.com/office/officeart/2005/8/layout/vList3"/>
    <dgm:cxn modelId="{041DEBEA-CBE2-425F-B6E1-A9831EFD9F27}" type="presParOf" srcId="{8FC1DE93-3EA0-421E-B167-21812BA6A580}" destId="{62F68126-1E04-4780-9DF9-C5C564E85516}" srcOrd="0" destOrd="0" presId="urn:microsoft.com/office/officeart/2005/8/layout/vList3"/>
    <dgm:cxn modelId="{4B4E4B9F-46A6-4384-B3D1-F8A155F82C63}" type="presParOf" srcId="{8FC1DE93-3EA0-421E-B167-21812BA6A580}" destId="{FFA30EA7-2053-48CF-9AC6-7781F4B8E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580B-7E85-4BA4-9BF5-763469655E28}">
      <dsp:nvSpPr>
        <dsp:cNvPr id="0" name=""/>
        <dsp:cNvSpPr/>
      </dsp:nvSpPr>
      <dsp:spPr>
        <a:xfrm rot="10800000">
          <a:off x="2100718" y="379019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Custom  BMS suitable for our solution</a:t>
          </a:r>
        </a:p>
      </dsp:txBody>
      <dsp:txXfrm rot="10800000">
        <a:off x="2246270" y="379019"/>
        <a:ext cx="6867591" cy="582210"/>
      </dsp:txXfrm>
    </dsp:sp>
    <dsp:sp modelId="{E62F7830-3B6D-49D4-AF75-28E5DD06A16F}">
      <dsp:nvSpPr>
        <dsp:cNvPr id="0" name=""/>
        <dsp:cNvSpPr/>
      </dsp:nvSpPr>
      <dsp:spPr>
        <a:xfrm>
          <a:off x="1203520" y="693"/>
          <a:ext cx="1336998" cy="1336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2F3E-851E-42A2-B83A-B7B9A248FAC4}">
      <dsp:nvSpPr>
        <dsp:cNvPr id="0" name=""/>
        <dsp:cNvSpPr/>
      </dsp:nvSpPr>
      <dsp:spPr>
        <a:xfrm rot="10800000">
          <a:off x="2100259" y="1888894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Modular </a:t>
          </a:r>
          <a:r>
            <a:rPr lang="it-IT" sz="2600" kern="1200" dirty="0" err="1"/>
            <a:t>architechture</a:t>
          </a:r>
          <a:r>
            <a:rPr lang="it-IT" sz="2600" kern="1200" dirty="0"/>
            <a:t> for easy HW upgrade</a:t>
          </a:r>
        </a:p>
      </dsp:txBody>
      <dsp:txXfrm rot="10800000">
        <a:off x="2245811" y="1888894"/>
        <a:ext cx="6867591" cy="582210"/>
      </dsp:txXfrm>
    </dsp:sp>
    <dsp:sp modelId="{6B4AFA05-ABEF-4063-A9FD-FF232A4E98CF}">
      <dsp:nvSpPr>
        <dsp:cNvPr id="0" name=""/>
        <dsp:cNvSpPr/>
      </dsp:nvSpPr>
      <dsp:spPr>
        <a:xfrm>
          <a:off x="1276068" y="1512417"/>
          <a:ext cx="1335164" cy="133516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1649-4466-4D9D-B65C-AAEE7A31939C}">
      <dsp:nvSpPr>
        <dsp:cNvPr id="0" name=""/>
        <dsp:cNvSpPr/>
      </dsp:nvSpPr>
      <dsp:spPr>
        <a:xfrm rot="10800000">
          <a:off x="2106329" y="3409992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Distribuited</a:t>
          </a:r>
          <a:r>
            <a:rPr lang="it-IT" sz="2600" kern="1200" dirty="0"/>
            <a:t> </a:t>
          </a:r>
          <a:r>
            <a:rPr lang="it-IT" sz="2600" kern="1200" dirty="0" err="1"/>
            <a:t>architecture</a:t>
          </a:r>
          <a:endParaRPr lang="it-IT" sz="2600" kern="1200" dirty="0"/>
        </a:p>
      </dsp:txBody>
      <dsp:txXfrm rot="10800000">
        <a:off x="2251881" y="3409992"/>
        <a:ext cx="6867591" cy="582210"/>
      </dsp:txXfrm>
    </dsp:sp>
    <dsp:sp modelId="{CFFF573B-75ED-4E2C-9397-28059138513B}">
      <dsp:nvSpPr>
        <dsp:cNvPr id="0" name=""/>
        <dsp:cNvSpPr/>
      </dsp:nvSpPr>
      <dsp:spPr>
        <a:xfrm>
          <a:off x="1240399" y="3005918"/>
          <a:ext cx="1359442" cy="1359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34E9B-A183-4CB3-A857-97377A4B4A87}">
      <dsp:nvSpPr>
        <dsp:cNvPr id="0" name=""/>
        <dsp:cNvSpPr/>
      </dsp:nvSpPr>
      <dsp:spPr>
        <a:xfrm rot="10800000">
          <a:off x="2115105" y="4960783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Internal</a:t>
          </a:r>
          <a:r>
            <a:rPr lang="it-IT" sz="2600" kern="1200" dirty="0"/>
            <a:t> </a:t>
          </a:r>
          <a:r>
            <a:rPr lang="it-IT" sz="2600" kern="1200" dirty="0" err="1"/>
            <a:t>isoSPI</a:t>
          </a:r>
          <a:r>
            <a:rPr lang="it-IT" sz="2600" kern="1200" dirty="0"/>
            <a:t> </a:t>
          </a:r>
          <a:r>
            <a:rPr lang="it-IT" sz="2600" kern="1200" dirty="0" err="1"/>
            <a:t>communication</a:t>
          </a:r>
          <a:r>
            <a:rPr lang="it-IT" sz="2600" kern="1200" dirty="0"/>
            <a:t> </a:t>
          </a:r>
          <a:r>
            <a:rPr lang="it-IT" sz="2600" kern="1200" dirty="0" err="1"/>
            <a:t>protocol</a:t>
          </a:r>
          <a:endParaRPr lang="it-IT" sz="2600" kern="1200" dirty="0"/>
        </a:p>
      </dsp:txBody>
      <dsp:txXfrm rot="10800000">
        <a:off x="2260657" y="4960783"/>
        <a:ext cx="6867591" cy="582210"/>
      </dsp:txXfrm>
    </dsp:sp>
    <dsp:sp modelId="{48E6882B-A2BC-4C95-86B1-DB93B7E42C89}">
      <dsp:nvSpPr>
        <dsp:cNvPr id="0" name=""/>
        <dsp:cNvSpPr/>
      </dsp:nvSpPr>
      <dsp:spPr>
        <a:xfrm>
          <a:off x="1139417" y="4606109"/>
          <a:ext cx="1394550" cy="139455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30EA7-2053-48CF-9AC6-7781F4B8E9D7}">
      <dsp:nvSpPr>
        <dsp:cNvPr id="0" name=""/>
        <dsp:cNvSpPr/>
      </dsp:nvSpPr>
      <dsp:spPr>
        <a:xfrm rot="10800000">
          <a:off x="2126467" y="6551851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External CAN bus communication </a:t>
          </a:r>
        </a:p>
      </dsp:txBody>
      <dsp:txXfrm rot="10800000">
        <a:off x="2272019" y="6551851"/>
        <a:ext cx="6867591" cy="582210"/>
      </dsp:txXfrm>
    </dsp:sp>
    <dsp:sp modelId="{62F68126-1E04-4780-9DF9-C5C564E85516}">
      <dsp:nvSpPr>
        <dsp:cNvPr id="0" name=""/>
        <dsp:cNvSpPr/>
      </dsp:nvSpPr>
      <dsp:spPr>
        <a:xfrm>
          <a:off x="1165725" y="6105555"/>
          <a:ext cx="1439997" cy="14399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4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90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5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2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62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5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30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8.jp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diagramColors" Target="../diagrams/colors1.xml"/><Relationship Id="rId5" Type="http://schemas.openxmlformats.org/officeDocument/2006/relationships/chart" Target="../charts/chart3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4" Type="http://schemas.openxmlformats.org/officeDocument/2006/relationships/chart" Target="../charts/chart2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B9BDC5B-84C4-47FD-83C9-22E70A7B4BB3}"/>
              </a:ext>
            </a:extLst>
          </p:cNvPr>
          <p:cNvSpPr txBox="1"/>
          <p:nvPr/>
        </p:nvSpPr>
        <p:spPr>
          <a:xfrm>
            <a:off x="9911674" y="3795424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ACCUMULATOR IMPROVEMENT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62CCF2B6-C72F-42C8-8121-86400A08C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791706"/>
              </p:ext>
            </p:extLst>
          </p:nvPr>
        </p:nvGraphicFramePr>
        <p:xfrm>
          <a:off x="17455037" y="13138363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035F1EC5-C777-4A97-BCFB-1526B9688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81593"/>
              </p:ext>
            </p:extLst>
          </p:nvPr>
        </p:nvGraphicFramePr>
        <p:xfrm>
          <a:off x="22178266" y="10328862"/>
          <a:ext cx="4536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313648C-ACC3-440C-810B-276597B50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6345"/>
              </p:ext>
            </p:extLst>
          </p:nvPr>
        </p:nvGraphicFramePr>
        <p:xfrm>
          <a:off x="22235458" y="13080574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280D0274-EB5D-4F44-84C2-D95430FA3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522514"/>
              </p:ext>
            </p:extLst>
          </p:nvPr>
        </p:nvGraphicFramePr>
        <p:xfrm>
          <a:off x="17231807" y="10242783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42AF7810-1568-4067-B004-35D8D7B6D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2975" y="17807759"/>
            <a:ext cx="9104484" cy="7556720"/>
          </a:xfrm>
          <a:prstGeom prst="rect">
            <a:avLst/>
          </a:prstGeom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2EA3A5A0-361F-44BD-B8B9-78314B4C0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847542"/>
              </p:ext>
            </p:extLst>
          </p:nvPr>
        </p:nvGraphicFramePr>
        <p:xfrm>
          <a:off x="2754624" y="17799899"/>
          <a:ext cx="10546080" cy="75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872F59-82D7-47E6-B49C-C19553642ACE}"/>
              </a:ext>
            </a:extLst>
          </p:cNvPr>
          <p:cNvSpPr txBox="1"/>
          <p:nvPr/>
        </p:nvSpPr>
        <p:spPr>
          <a:xfrm>
            <a:off x="9715004" y="16523606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BATTERY MONITORING SYSTEM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4B55EA8-B3F0-42F1-A5F1-D014C82C87ED}"/>
              </a:ext>
            </a:extLst>
          </p:cNvPr>
          <p:cNvSpPr txBox="1"/>
          <p:nvPr/>
        </p:nvSpPr>
        <p:spPr>
          <a:xfrm>
            <a:off x="19111191" y="16617104"/>
            <a:ext cx="166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MAX V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7C0FB1-262B-482A-9AB7-FE9E06078F5E}"/>
              </a:ext>
            </a:extLst>
          </p:cNvPr>
          <p:cNvSpPr txBox="1"/>
          <p:nvPr/>
        </p:nvSpPr>
        <p:spPr>
          <a:xfrm>
            <a:off x="24097450" y="15960574"/>
            <a:ext cx="195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WEIGHT</a:t>
            </a:r>
            <a:endParaRPr lang="it-IT" b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0FC296-7AF8-4E46-BD2B-695D51DF17B3}"/>
              </a:ext>
            </a:extLst>
          </p:cNvPr>
          <p:cNvSpPr txBox="1"/>
          <p:nvPr/>
        </p:nvSpPr>
        <p:spPr>
          <a:xfrm>
            <a:off x="19065188" y="10218234"/>
            <a:ext cx="160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KWH</a:t>
            </a:r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9FE1A38-8BF4-432F-A648-C3F52D87E055}"/>
              </a:ext>
            </a:extLst>
          </p:cNvPr>
          <p:cNvSpPr txBox="1"/>
          <p:nvPr/>
        </p:nvSpPr>
        <p:spPr>
          <a:xfrm>
            <a:off x="23869452" y="10328862"/>
            <a:ext cx="192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CELLS SERIES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BC4905B-5993-44EC-B724-8461327155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7" y="4247291"/>
            <a:ext cx="11691229" cy="657631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E8C8216-6C2A-48F8-A048-9885FDEE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3206" y="4876315"/>
            <a:ext cx="3009900" cy="277177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2B2701B-2589-493C-81D6-89B1C8D0CA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0479" y="7966193"/>
            <a:ext cx="1800225" cy="270510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12FB650-EAE1-494F-8E70-43567D9C4A7E}"/>
              </a:ext>
            </a:extLst>
          </p:cNvPr>
          <p:cNvSpPr txBox="1"/>
          <p:nvPr/>
        </p:nvSpPr>
        <p:spPr>
          <a:xfrm>
            <a:off x="15334276" y="5603631"/>
            <a:ext cx="7739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6 Sony VTC5 </a:t>
            </a:r>
            <a:r>
              <a:rPr lang="it-IT" sz="3200" dirty="0" err="1"/>
              <a:t>cells</a:t>
            </a:r>
            <a:r>
              <a:rPr lang="it-IT" sz="3200" dirty="0"/>
              <a:t> per </a:t>
            </a:r>
            <a:r>
              <a:rPr lang="it-IT" sz="3200" dirty="0" err="1"/>
              <a:t>module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15 Ah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3,6 V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capacity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Built</a:t>
            </a:r>
            <a:r>
              <a:rPr lang="it-IT" sz="3200" dirty="0"/>
              <a:t> in temperature </a:t>
            </a:r>
            <a:r>
              <a:rPr lang="it-IT" sz="3200" dirty="0" err="1"/>
              <a:t>sensors</a:t>
            </a:r>
            <a:r>
              <a:rPr lang="it-IT" sz="3200" dirty="0"/>
              <a:t> for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cell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endParaRPr lang="it-IT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29A902-260F-42A2-B5C3-1B0E1E152686}"/>
              </a:ext>
            </a:extLst>
          </p:cNvPr>
          <p:cNvSpPr txBox="1"/>
          <p:nvPr/>
        </p:nvSpPr>
        <p:spPr>
          <a:xfrm>
            <a:off x="18628367" y="16094724"/>
            <a:ext cx="170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MAX V</a:t>
            </a:r>
          </a:p>
        </p:txBody>
      </p:sp>
    </p:spTree>
    <p:extLst>
      <p:ext uri="{BB962C8B-B14F-4D97-AF65-F5344CB8AC3E}">
        <p14:creationId xmlns:p14="http://schemas.microsoft.com/office/powerpoint/2010/main" val="3461075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64</Words>
  <Application>Microsoft Office PowerPoint</Application>
  <PresentationFormat>Personalizzato</PresentationFormat>
  <Paragraphs>27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Scoccianti</dc:creator>
  <cp:lastModifiedBy>Riccardo Maistri</cp:lastModifiedBy>
  <cp:revision>36</cp:revision>
  <dcterms:created xsi:type="dcterms:W3CDTF">2018-08-01T11:37:06Z</dcterms:created>
  <dcterms:modified xsi:type="dcterms:W3CDTF">2018-08-09T10:30:10Z</dcterms:modified>
</cp:coreProperties>
</file>